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5" r:id="rId12"/>
    <p:sldId id="27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E4AD-F82B-4365-809B-937271C62429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F31C-5CAD-4470-BE30-8C7D3A5A9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0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058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9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5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22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28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652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98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62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54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7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52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66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7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10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30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35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F31C-5CAD-4470-BE30-8C7D3A5A9B3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3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2F49-1A82-4810-87D7-B0C489B6E80E}" type="datetimeFigureOut">
              <a:rPr lang="en-GB" smtClean="0"/>
              <a:t>06/11/2020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48CC-7CF6-405D-9421-DB8A03C7CA6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208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54061"/>
                </a:solidFill>
                <a:latin typeface="Helvetica Neue"/>
                <a:cs typeface="Helvetica Neue"/>
              </a:rPr>
              <a:t>Drink and Drugs Road Safety Presentation</a:t>
            </a:r>
            <a:endParaRPr lang="en-US" sz="4000" b="1" dirty="0">
              <a:solidFill>
                <a:srgbClr val="254061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3836" t="16734" r="14771" b="19313"/>
          <a:stretch>
            <a:fillRect/>
          </a:stretch>
        </p:blipFill>
        <p:spPr bwMode="auto">
          <a:xfrm>
            <a:off x="395536" y="2132856"/>
            <a:ext cx="8244408" cy="41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1052736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Illegal Drugs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 l="38187" t="20297" r="34695" b="53125"/>
          <a:stretch>
            <a:fillRect/>
          </a:stretch>
        </p:blipFill>
        <p:spPr bwMode="auto">
          <a:xfrm>
            <a:off x="611560" y="2132856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43359" t="50984" r="28969" b="22438"/>
          <a:stretch>
            <a:fillRect/>
          </a:stretch>
        </p:blipFill>
        <p:spPr bwMode="auto">
          <a:xfrm>
            <a:off x="611560" y="4365104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692698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actions affect all road users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60168" y="2420890"/>
            <a:ext cx="4783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Think about your attitude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behaviour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driver or passenger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60168" y="3174264"/>
            <a:ext cx="4783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2,289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detected** drink/drug driving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2019. This number has remained relatively constant over the years.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60168" y="4204639"/>
            <a:ext cx="4783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56,927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detected*** for excess speed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32711" y="5027382"/>
            <a:ext cx="4890539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How selfish can you get?</a:t>
            </a:r>
          </a:p>
          <a:p>
            <a:pPr algn="l">
              <a:spcBef>
                <a:spcPct val="50000"/>
              </a:spcBef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  Source PSNI – These figures are provisional and subject to change</a:t>
            </a:r>
          </a:p>
          <a:p>
            <a:pPr algn="l">
              <a:spcBef>
                <a:spcPct val="50000"/>
              </a:spcBef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  Failed a Preliminary Breath Test (PBT)</a:t>
            </a:r>
          </a:p>
          <a:p>
            <a:pPr algn="l">
              <a:spcBef>
                <a:spcPct val="50000"/>
              </a:spcBef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*** Detected by PSNI or NI Road Safety Partnership Speed Cameras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0"/>
            <a:ext cx="9216516" cy="6857999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2101852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are the chief offenders?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895601"/>
            <a:ext cx="39624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87%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alcohol related fatal and serious injury collisions in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6800" y="2919150"/>
            <a:ext cx="39624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Young People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18-29 year olds accounted for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35%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alcohol related prosecution referrals in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" y="5058957"/>
            <a:ext cx="8382001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Women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typical gender split for alcohol related fatal and serious injury collisions has remained similar over the last five years.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14389" t="3937" r="14218" b="70469"/>
          <a:stretch>
            <a:fillRect/>
          </a:stretch>
        </p:blipFill>
        <p:spPr bwMode="auto">
          <a:xfrm>
            <a:off x="-145032" y="0"/>
            <a:ext cx="92890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2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14109" t="16360" r="14498" b="15719"/>
          <a:stretch>
            <a:fillRect/>
          </a:stretch>
        </p:blipFill>
        <p:spPr bwMode="auto">
          <a:xfrm>
            <a:off x="899592" y="2348880"/>
            <a:ext cx="7596336" cy="40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980728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Drivers are responsible for: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520" y="764704"/>
            <a:ext cx="85876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Passengers’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responsibilities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not travel with a driver under the influence of drink / drugs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3371379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Ensure only soft drinks are consumed by the driver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4574704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Don’t distract the driver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5412904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Encourage safe driving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27309" t="30313" r="35057" b="20469"/>
          <a:stretch>
            <a:fillRect/>
          </a:stretch>
        </p:blipFill>
        <p:spPr bwMode="auto">
          <a:xfrm>
            <a:off x="4283968" y="2708920"/>
            <a:ext cx="430895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1026517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Distractions for drivers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05400" y="3099792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Listening to loud music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05400" y="4150717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mobile phone / texting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05400" y="5157192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Peer pressure /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inattentive driving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3244" t="27188" r="39122" b="25563"/>
          <a:stretch>
            <a:fillRect/>
          </a:stretch>
        </p:blipFill>
        <p:spPr bwMode="auto">
          <a:xfrm>
            <a:off x="395536" y="2276872"/>
            <a:ext cx="43864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14389" t="15375" r="15325" b="16704"/>
          <a:stretch>
            <a:fillRect/>
          </a:stretch>
        </p:blipFill>
        <p:spPr bwMode="auto">
          <a:xfrm>
            <a:off x="611560" y="2204864"/>
            <a:ext cx="78196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692696"/>
            <a:ext cx="5635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don’t have to mix drinking and driving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4729" t="14765" r="15348" b="17314"/>
          <a:stretch>
            <a:fillRect/>
          </a:stretch>
        </p:blipFill>
        <p:spPr bwMode="auto">
          <a:xfrm>
            <a:off x="0" y="404664"/>
            <a:ext cx="9144000" cy="49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600" dirty="0">
                <a:solidFill>
                  <a:schemeClr val="bg1"/>
                </a:solidFill>
              </a:rPr>
              <a:t>Could </a:t>
            </a:r>
            <a:r>
              <a:rPr lang="en-US" sz="5600" b="1" dirty="0">
                <a:solidFill>
                  <a:schemeClr val="bg1"/>
                </a:solidFill>
              </a:rPr>
              <a:t>YOU</a:t>
            </a:r>
            <a:r>
              <a:rPr lang="en-US" sz="5600" dirty="0">
                <a:solidFill>
                  <a:schemeClr val="bg1"/>
                </a:solidFill>
              </a:rPr>
              <a:t> live 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with the </a:t>
            </a:r>
            <a:r>
              <a:rPr lang="en-US" sz="5600" b="1" dirty="0">
                <a:solidFill>
                  <a:schemeClr val="bg1"/>
                </a:solidFill>
              </a:rPr>
              <a:t>SHAME</a:t>
            </a:r>
            <a:r>
              <a:rPr lang="en-US" sz="5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Your decisions have a major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9332" t="17719" r="29161" b="27157"/>
          <a:stretch>
            <a:fillRect/>
          </a:stretch>
        </p:blipFill>
        <p:spPr bwMode="auto">
          <a:xfrm>
            <a:off x="1691680" y="1916832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908720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All these drinks contain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alcohol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594928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Never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Drink and Drive!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7042" t="20672" r="20859" b="21251"/>
          <a:stretch>
            <a:fillRect/>
          </a:stretch>
        </p:blipFill>
        <p:spPr bwMode="auto">
          <a:xfrm>
            <a:off x="4211960" y="2132856"/>
            <a:ext cx="41764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3284984"/>
            <a:ext cx="3810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</a:rPr>
              <a:t>Remember: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drink is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always one unit of alcohol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052736"/>
            <a:ext cx="593176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Alcohol is measured in units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 l="30076" t="25391" r="32290" b="34250"/>
          <a:stretch>
            <a:fillRect/>
          </a:stretch>
        </p:blipFill>
        <p:spPr bwMode="auto">
          <a:xfrm>
            <a:off x="3923928" y="2420888"/>
            <a:ext cx="4896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764704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Alcohol and drugs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243076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impairs the brain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326896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Affects your judgement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410716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Takes effect quickly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86916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Wears off slowly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5769" t="29156" r="46598" b="29501"/>
          <a:stretch>
            <a:fillRect/>
          </a:stretch>
        </p:blipFill>
        <p:spPr bwMode="auto">
          <a:xfrm>
            <a:off x="395536" y="256490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99814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Alcohol and driving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240149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 is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safe limit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0" y="3117453"/>
            <a:ext cx="3657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the legal limit a driver is six times more likely to have a collision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0" y="4581128"/>
            <a:ext cx="3657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Drivers can still be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the influence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morning after the night before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4389" t="16734" r="14771" b="16329"/>
          <a:stretch>
            <a:fillRect/>
          </a:stretch>
        </p:blipFill>
        <p:spPr bwMode="auto">
          <a:xfrm>
            <a:off x="683568" y="2276872"/>
            <a:ext cx="7740352" cy="41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052736"/>
            <a:ext cx="882047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Legal limits for driving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764704"/>
            <a:ext cx="56886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Alcohol takes effect quickly but wears off slowly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55124" y="2072605"/>
            <a:ext cx="5360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Getting rid of the alcohol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55124" y="2942555"/>
            <a:ext cx="53602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midnight, after an evening’s drinking, a driver may for example have consumed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pints of standard beer (approx 20 units) into their system.  More if premium or strong beer.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55124" y="2561555"/>
            <a:ext cx="5360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Midnight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5124" y="5273005"/>
            <a:ext cx="53602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getting up, there could be up to 130mg still in your system.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Therefore, a driver is unfit to drive.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55124" y="4892005"/>
            <a:ext cx="5360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07:30am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18263" t="24235" r="58493" b="24578"/>
          <a:stretch>
            <a:fillRect/>
          </a:stretch>
        </p:blipFill>
        <p:spPr bwMode="auto">
          <a:xfrm>
            <a:off x="323528" y="2348880"/>
            <a:ext cx="3024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5563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Alcohol takes effect quickly but wears off slowly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07904" y="2420888"/>
            <a:ext cx="518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lunchtime, elimination has continued to around 80mg.  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could be over the legal limit.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7904" y="198884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Midday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07904" y="4179763"/>
            <a:ext cx="518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the alcohol is not eliminated until around 8pm, 20 hours after it was consumed.  It is impossible to speed up alcohol elimination. Neither a shower, nor a cup of coffee, or other ways of “sobering up” will help.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just takes time.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7904" y="378904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20:00pm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8263" t="24609" r="58493" b="24204"/>
          <a:stretch>
            <a:fillRect/>
          </a:stretch>
        </p:blipFill>
        <p:spPr bwMode="auto">
          <a:xfrm>
            <a:off x="467544" y="2132856"/>
            <a:ext cx="3024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 l="21775" t="28344" r="37824" b="23422"/>
          <a:stretch>
            <a:fillRect/>
          </a:stretch>
        </p:blipFill>
        <p:spPr bwMode="auto">
          <a:xfrm>
            <a:off x="395536" y="2348880"/>
            <a:ext cx="4896544" cy="32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769019"/>
            <a:ext cx="8587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the first drink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86400" y="2172369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Judgement impaired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2934369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Risk taking increased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86400" y="3620169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Vision impaired (peripheral vision)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6400" y="4763169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Think time increased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86400" y="5517232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Reactions slower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484</Words>
  <Application>Microsoft Office PowerPoint</Application>
  <PresentationFormat>On-screen Show (4:3)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Assist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Graham</dc:creator>
  <cp:lastModifiedBy>Bossence, Niall</cp:lastModifiedBy>
  <cp:revision>14</cp:revision>
  <cp:lastPrinted>2018-07-24T11:10:31Z</cp:lastPrinted>
  <dcterms:created xsi:type="dcterms:W3CDTF">2016-12-01T11:07:09Z</dcterms:created>
  <dcterms:modified xsi:type="dcterms:W3CDTF">2020-11-06T08:19:02Z</dcterms:modified>
</cp:coreProperties>
</file>